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2192000" cy="4697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/>
    <p:restoredTop sz="94676"/>
  </p:normalViewPr>
  <p:slideViewPr>
    <p:cSldViewPr snapToGrid="0">
      <p:cViewPr varScale="1">
        <p:scale>
          <a:sx n="126" d="100"/>
          <a:sy n="126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68767"/>
            <a:ext cx="9144000" cy="1635396"/>
          </a:xfrm>
        </p:spPr>
        <p:txBody>
          <a:bodyPr anchor="b"/>
          <a:lstStyle>
            <a:lvl1pPr algn="ctr">
              <a:defRPr sz="41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67230"/>
            <a:ext cx="9144000" cy="1134120"/>
          </a:xfrm>
        </p:spPr>
        <p:txBody>
          <a:bodyPr/>
          <a:lstStyle>
            <a:lvl1pPr marL="0" indent="0" algn="ctr">
              <a:buNone/>
              <a:defRPr sz="1644"/>
            </a:lvl1pPr>
            <a:lvl2pPr marL="313182" indent="0" algn="ctr">
              <a:buNone/>
              <a:defRPr sz="1370"/>
            </a:lvl2pPr>
            <a:lvl3pPr marL="626364" indent="0" algn="ctr">
              <a:buNone/>
              <a:defRPr sz="1233"/>
            </a:lvl3pPr>
            <a:lvl4pPr marL="939546" indent="0" algn="ctr">
              <a:buNone/>
              <a:defRPr sz="1096"/>
            </a:lvl4pPr>
            <a:lvl5pPr marL="1252728" indent="0" algn="ctr">
              <a:buNone/>
              <a:defRPr sz="1096"/>
            </a:lvl5pPr>
            <a:lvl6pPr marL="1565910" indent="0" algn="ctr">
              <a:buNone/>
              <a:defRPr sz="1096"/>
            </a:lvl6pPr>
            <a:lvl7pPr marL="1879092" indent="0" algn="ctr">
              <a:buNone/>
              <a:defRPr sz="1096"/>
            </a:lvl7pPr>
            <a:lvl8pPr marL="2192274" indent="0" algn="ctr">
              <a:buNone/>
              <a:defRPr sz="1096"/>
            </a:lvl8pPr>
            <a:lvl9pPr marL="2505456" indent="0" algn="ctr">
              <a:buNone/>
              <a:defRPr sz="10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03217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03352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50094"/>
            <a:ext cx="2628900" cy="39808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50094"/>
            <a:ext cx="7734300" cy="39808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22717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86453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71092"/>
            <a:ext cx="10515600" cy="1953993"/>
          </a:xfrm>
        </p:spPr>
        <p:txBody>
          <a:bodyPr anchor="b"/>
          <a:lstStyle>
            <a:lvl1pPr>
              <a:defRPr sz="41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143570"/>
            <a:ext cx="10515600" cy="1027559"/>
          </a:xfrm>
        </p:spPr>
        <p:txBody>
          <a:bodyPr/>
          <a:lstStyle>
            <a:lvl1pPr marL="0" indent="0">
              <a:buNone/>
              <a:defRPr sz="1644">
                <a:solidFill>
                  <a:schemeClr val="tx1">
                    <a:tint val="82000"/>
                  </a:schemeClr>
                </a:solidFill>
              </a:defRPr>
            </a:lvl1pPr>
            <a:lvl2pPr marL="313182" indent="0">
              <a:buNone/>
              <a:defRPr sz="1370">
                <a:solidFill>
                  <a:schemeClr val="tx1">
                    <a:tint val="82000"/>
                  </a:schemeClr>
                </a:solidFill>
              </a:defRPr>
            </a:lvl2pPr>
            <a:lvl3pPr marL="626364" indent="0">
              <a:buNone/>
              <a:defRPr sz="1233">
                <a:solidFill>
                  <a:schemeClr val="tx1">
                    <a:tint val="82000"/>
                  </a:schemeClr>
                </a:solidFill>
              </a:defRPr>
            </a:lvl3pPr>
            <a:lvl4pPr marL="939546" indent="0">
              <a:buNone/>
              <a:defRPr sz="1096">
                <a:solidFill>
                  <a:schemeClr val="tx1">
                    <a:tint val="82000"/>
                  </a:schemeClr>
                </a:solidFill>
              </a:defRPr>
            </a:lvl4pPr>
            <a:lvl5pPr marL="1252728" indent="0">
              <a:buNone/>
              <a:defRPr sz="1096">
                <a:solidFill>
                  <a:schemeClr val="tx1">
                    <a:tint val="82000"/>
                  </a:schemeClr>
                </a:solidFill>
              </a:defRPr>
            </a:lvl5pPr>
            <a:lvl6pPr marL="1565910" indent="0">
              <a:buNone/>
              <a:defRPr sz="1096">
                <a:solidFill>
                  <a:schemeClr val="tx1">
                    <a:tint val="82000"/>
                  </a:schemeClr>
                </a:solidFill>
              </a:defRPr>
            </a:lvl6pPr>
            <a:lvl7pPr marL="1879092" indent="0">
              <a:buNone/>
              <a:defRPr sz="1096">
                <a:solidFill>
                  <a:schemeClr val="tx1">
                    <a:tint val="82000"/>
                  </a:schemeClr>
                </a:solidFill>
              </a:defRPr>
            </a:lvl7pPr>
            <a:lvl8pPr marL="2192274" indent="0">
              <a:buNone/>
              <a:defRPr sz="1096">
                <a:solidFill>
                  <a:schemeClr val="tx1">
                    <a:tint val="82000"/>
                  </a:schemeClr>
                </a:solidFill>
              </a:defRPr>
            </a:lvl8pPr>
            <a:lvl9pPr marL="2505456" indent="0">
              <a:buNone/>
              <a:defRPr sz="109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13112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50469"/>
            <a:ext cx="5181600" cy="29804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50469"/>
            <a:ext cx="5181600" cy="29804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472782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50094"/>
            <a:ext cx="10515600" cy="907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51519"/>
            <a:ext cx="5157787" cy="564342"/>
          </a:xfrm>
        </p:spPr>
        <p:txBody>
          <a:bodyPr anchor="b"/>
          <a:lstStyle>
            <a:lvl1pPr marL="0" indent="0">
              <a:buNone/>
              <a:defRPr sz="1644" b="1"/>
            </a:lvl1pPr>
            <a:lvl2pPr marL="313182" indent="0">
              <a:buNone/>
              <a:defRPr sz="1370" b="1"/>
            </a:lvl2pPr>
            <a:lvl3pPr marL="626364" indent="0">
              <a:buNone/>
              <a:defRPr sz="1233" b="1"/>
            </a:lvl3pPr>
            <a:lvl4pPr marL="939546" indent="0">
              <a:buNone/>
              <a:defRPr sz="1096" b="1"/>
            </a:lvl4pPr>
            <a:lvl5pPr marL="1252728" indent="0">
              <a:buNone/>
              <a:defRPr sz="1096" b="1"/>
            </a:lvl5pPr>
            <a:lvl6pPr marL="1565910" indent="0">
              <a:buNone/>
              <a:defRPr sz="1096" b="1"/>
            </a:lvl6pPr>
            <a:lvl7pPr marL="1879092" indent="0">
              <a:buNone/>
              <a:defRPr sz="1096" b="1"/>
            </a:lvl7pPr>
            <a:lvl8pPr marL="2192274" indent="0">
              <a:buNone/>
              <a:defRPr sz="1096" b="1"/>
            </a:lvl8pPr>
            <a:lvl9pPr marL="2505456" indent="0">
              <a:buNone/>
              <a:defRPr sz="10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715861"/>
            <a:ext cx="5157787" cy="2523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51519"/>
            <a:ext cx="5183188" cy="564342"/>
          </a:xfrm>
        </p:spPr>
        <p:txBody>
          <a:bodyPr anchor="b"/>
          <a:lstStyle>
            <a:lvl1pPr marL="0" indent="0">
              <a:buNone/>
              <a:defRPr sz="1644" b="1"/>
            </a:lvl1pPr>
            <a:lvl2pPr marL="313182" indent="0">
              <a:buNone/>
              <a:defRPr sz="1370" b="1"/>
            </a:lvl2pPr>
            <a:lvl3pPr marL="626364" indent="0">
              <a:buNone/>
              <a:defRPr sz="1233" b="1"/>
            </a:lvl3pPr>
            <a:lvl4pPr marL="939546" indent="0">
              <a:buNone/>
              <a:defRPr sz="1096" b="1"/>
            </a:lvl4pPr>
            <a:lvl5pPr marL="1252728" indent="0">
              <a:buNone/>
              <a:defRPr sz="1096" b="1"/>
            </a:lvl5pPr>
            <a:lvl6pPr marL="1565910" indent="0">
              <a:buNone/>
              <a:defRPr sz="1096" b="1"/>
            </a:lvl6pPr>
            <a:lvl7pPr marL="1879092" indent="0">
              <a:buNone/>
              <a:defRPr sz="1096" b="1"/>
            </a:lvl7pPr>
            <a:lvl8pPr marL="2192274" indent="0">
              <a:buNone/>
              <a:defRPr sz="1096" b="1"/>
            </a:lvl8pPr>
            <a:lvl9pPr marL="2505456" indent="0">
              <a:buNone/>
              <a:defRPr sz="10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715861"/>
            <a:ext cx="5183188" cy="2523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98939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23889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87012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3161"/>
            <a:ext cx="3932237" cy="1096063"/>
          </a:xfrm>
        </p:spPr>
        <p:txBody>
          <a:bodyPr anchor="b"/>
          <a:lstStyle>
            <a:lvl1pPr>
              <a:defRPr sz="2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76341"/>
            <a:ext cx="6172200" cy="3338208"/>
          </a:xfrm>
        </p:spPr>
        <p:txBody>
          <a:bodyPr/>
          <a:lstStyle>
            <a:lvl1pPr>
              <a:defRPr sz="2192"/>
            </a:lvl1pPr>
            <a:lvl2pPr>
              <a:defRPr sz="1918"/>
            </a:lvl2pPr>
            <a:lvl3pPr>
              <a:defRPr sz="1644"/>
            </a:lvl3pPr>
            <a:lvl4pPr>
              <a:defRPr sz="1370"/>
            </a:lvl4pPr>
            <a:lvl5pPr>
              <a:defRPr sz="1370"/>
            </a:lvl5pPr>
            <a:lvl6pPr>
              <a:defRPr sz="1370"/>
            </a:lvl6pPr>
            <a:lvl7pPr>
              <a:defRPr sz="1370"/>
            </a:lvl7pPr>
            <a:lvl8pPr>
              <a:defRPr sz="1370"/>
            </a:lvl8pPr>
            <a:lvl9pPr>
              <a:defRPr sz="13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9224"/>
            <a:ext cx="3932237" cy="2610762"/>
          </a:xfrm>
        </p:spPr>
        <p:txBody>
          <a:bodyPr/>
          <a:lstStyle>
            <a:lvl1pPr marL="0" indent="0">
              <a:buNone/>
              <a:defRPr sz="1096"/>
            </a:lvl1pPr>
            <a:lvl2pPr marL="313182" indent="0">
              <a:buNone/>
              <a:defRPr sz="959"/>
            </a:lvl2pPr>
            <a:lvl3pPr marL="626364" indent="0">
              <a:buNone/>
              <a:defRPr sz="822"/>
            </a:lvl3pPr>
            <a:lvl4pPr marL="939546" indent="0">
              <a:buNone/>
              <a:defRPr sz="685"/>
            </a:lvl4pPr>
            <a:lvl5pPr marL="1252728" indent="0">
              <a:buNone/>
              <a:defRPr sz="685"/>
            </a:lvl5pPr>
            <a:lvl6pPr marL="1565910" indent="0">
              <a:buNone/>
              <a:defRPr sz="685"/>
            </a:lvl6pPr>
            <a:lvl7pPr marL="1879092" indent="0">
              <a:buNone/>
              <a:defRPr sz="685"/>
            </a:lvl7pPr>
            <a:lvl8pPr marL="2192274" indent="0">
              <a:buNone/>
              <a:defRPr sz="685"/>
            </a:lvl8pPr>
            <a:lvl9pPr marL="2505456" indent="0">
              <a:buNone/>
              <a:defRPr sz="6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73946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3161"/>
            <a:ext cx="3932237" cy="1096063"/>
          </a:xfrm>
        </p:spPr>
        <p:txBody>
          <a:bodyPr anchor="b"/>
          <a:lstStyle>
            <a:lvl1pPr>
              <a:defRPr sz="2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76341"/>
            <a:ext cx="6172200" cy="3338208"/>
          </a:xfrm>
        </p:spPr>
        <p:txBody>
          <a:bodyPr anchor="t"/>
          <a:lstStyle>
            <a:lvl1pPr marL="0" indent="0">
              <a:buNone/>
              <a:defRPr sz="2192"/>
            </a:lvl1pPr>
            <a:lvl2pPr marL="313182" indent="0">
              <a:buNone/>
              <a:defRPr sz="1918"/>
            </a:lvl2pPr>
            <a:lvl3pPr marL="626364" indent="0">
              <a:buNone/>
              <a:defRPr sz="1644"/>
            </a:lvl3pPr>
            <a:lvl4pPr marL="939546" indent="0">
              <a:buNone/>
              <a:defRPr sz="1370"/>
            </a:lvl4pPr>
            <a:lvl5pPr marL="1252728" indent="0">
              <a:buNone/>
              <a:defRPr sz="1370"/>
            </a:lvl5pPr>
            <a:lvl6pPr marL="1565910" indent="0">
              <a:buNone/>
              <a:defRPr sz="1370"/>
            </a:lvl6pPr>
            <a:lvl7pPr marL="1879092" indent="0">
              <a:buNone/>
              <a:defRPr sz="1370"/>
            </a:lvl7pPr>
            <a:lvl8pPr marL="2192274" indent="0">
              <a:buNone/>
              <a:defRPr sz="1370"/>
            </a:lvl8pPr>
            <a:lvl9pPr marL="2505456" indent="0">
              <a:buNone/>
              <a:defRPr sz="13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9224"/>
            <a:ext cx="3932237" cy="2610762"/>
          </a:xfrm>
        </p:spPr>
        <p:txBody>
          <a:bodyPr/>
          <a:lstStyle>
            <a:lvl1pPr marL="0" indent="0">
              <a:buNone/>
              <a:defRPr sz="1096"/>
            </a:lvl1pPr>
            <a:lvl2pPr marL="313182" indent="0">
              <a:buNone/>
              <a:defRPr sz="959"/>
            </a:lvl2pPr>
            <a:lvl3pPr marL="626364" indent="0">
              <a:buNone/>
              <a:defRPr sz="822"/>
            </a:lvl3pPr>
            <a:lvl4pPr marL="939546" indent="0">
              <a:buNone/>
              <a:defRPr sz="685"/>
            </a:lvl4pPr>
            <a:lvl5pPr marL="1252728" indent="0">
              <a:buNone/>
              <a:defRPr sz="685"/>
            </a:lvl5pPr>
            <a:lvl6pPr marL="1565910" indent="0">
              <a:buNone/>
              <a:defRPr sz="685"/>
            </a:lvl6pPr>
            <a:lvl7pPr marL="1879092" indent="0">
              <a:buNone/>
              <a:defRPr sz="685"/>
            </a:lvl7pPr>
            <a:lvl8pPr marL="2192274" indent="0">
              <a:buNone/>
              <a:defRPr sz="685"/>
            </a:lvl8pPr>
            <a:lvl9pPr marL="2505456" indent="0">
              <a:buNone/>
              <a:defRPr sz="6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10554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50094"/>
            <a:ext cx="10515600" cy="907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50469"/>
            <a:ext cx="10515600" cy="2980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353806"/>
            <a:ext cx="2743200" cy="250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C7FB27-EF88-714D-B710-5B2232ABBEFA}" type="datetimeFigureOut">
              <a:rPr lang="en-JP" smtClean="0"/>
              <a:t>2025/04/18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353806"/>
            <a:ext cx="4114800" cy="250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353806"/>
            <a:ext cx="2743200" cy="250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331EFC-9578-9941-A606-E3FA7D2BB14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0828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26364" rtl="0" eaLnBrk="1" latinLnBrk="0" hangingPunct="1">
        <a:lnSpc>
          <a:spcPct val="90000"/>
        </a:lnSpc>
        <a:spcBef>
          <a:spcPct val="0"/>
        </a:spcBef>
        <a:buNone/>
        <a:defRPr sz="30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591" indent="-156591" algn="l" defTabSz="626364" rtl="0" eaLnBrk="1" latinLnBrk="0" hangingPunct="1">
        <a:lnSpc>
          <a:spcPct val="90000"/>
        </a:lnSpc>
        <a:spcBef>
          <a:spcPts val="685"/>
        </a:spcBef>
        <a:buFont typeface="Arial" panose="020B0604020202020204" pitchFamily="34" charset="0"/>
        <a:buChar char="•"/>
        <a:defRPr sz="1918" kern="1200">
          <a:solidFill>
            <a:schemeClr val="tx1"/>
          </a:solidFill>
          <a:latin typeface="+mn-lt"/>
          <a:ea typeface="+mn-ea"/>
          <a:cs typeface="+mn-cs"/>
        </a:defRPr>
      </a:lvl1pPr>
      <a:lvl2pPr marL="469773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2pPr>
      <a:lvl3pPr marL="782955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3pPr>
      <a:lvl4pPr marL="1096137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4pPr>
      <a:lvl5pPr marL="1409319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5pPr>
      <a:lvl6pPr marL="1722501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6pPr>
      <a:lvl7pPr marL="2035683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7pPr>
      <a:lvl8pPr marL="2348865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8pPr>
      <a:lvl9pPr marL="2662047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1pPr>
      <a:lvl2pPr marL="313182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2pPr>
      <a:lvl3pPr marL="626364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3pPr>
      <a:lvl4pPr marL="939546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4pPr>
      <a:lvl5pPr marL="1252728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5pPr>
      <a:lvl6pPr marL="1565910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6pPr>
      <a:lvl7pPr marL="1879092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7pPr>
      <a:lvl8pPr marL="2192274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8pPr>
      <a:lvl9pPr marL="2505456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1276579-91B9-F5E1-5AB9-7C3596F1D5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184" b="9345"/>
          <a:stretch/>
        </p:blipFill>
        <p:spPr>
          <a:xfrm>
            <a:off x="6274206" y="102592"/>
            <a:ext cx="5734567" cy="450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6AAE58D-1CC5-DA08-3B72-642480C33D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52367" t="38769"/>
          <a:stretch/>
        </p:blipFill>
        <p:spPr>
          <a:xfrm>
            <a:off x="373191" y="91440"/>
            <a:ext cx="6224400" cy="45007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65FA13-AB86-F8A4-3C0D-E758D7C04E6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935" r="12865" b="21951"/>
          <a:stretch/>
        </p:blipFill>
        <p:spPr>
          <a:xfrm>
            <a:off x="8065145" y="1490785"/>
            <a:ext cx="2170235" cy="1584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3250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Yasuhiro Sato</dc:creator>
  <cp:lastModifiedBy>Yasuhiro Sato</cp:lastModifiedBy>
  <cp:revision>1</cp:revision>
  <dcterms:created xsi:type="dcterms:W3CDTF">2025-04-18T04:29:07Z</dcterms:created>
  <dcterms:modified xsi:type="dcterms:W3CDTF">2025-04-18T05:21:05Z</dcterms:modified>
</cp:coreProperties>
</file>

<file path=docProps/thumbnail.jpeg>
</file>